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7" r:id="rId2"/>
  </p:sldIdLst>
  <p:sldSz cx="21599525" cy="43200638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EE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4856" autoAdjust="0"/>
  </p:normalViewPr>
  <p:slideViewPr>
    <p:cSldViewPr snapToGrid="0">
      <p:cViewPr>
        <p:scale>
          <a:sx n="100" d="100"/>
          <a:sy n="100" d="100"/>
        </p:scale>
        <p:origin x="-4056" y="-23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FE2DB-FE3E-45AD-BEA7-E9D92255411C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62225" y="1241425"/>
            <a:ext cx="1673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C341D-75FF-4399-B6C1-A681CB4284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58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C341D-75FF-4399-B6C1-A681CB42842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45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7070108"/>
            <a:ext cx="18359596" cy="15040222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22690338"/>
            <a:ext cx="16199644" cy="10430151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63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2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2300034"/>
            <a:ext cx="4657398" cy="366105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2300034"/>
            <a:ext cx="13702199" cy="366105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36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86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10770172"/>
            <a:ext cx="18629590" cy="17970262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28910440"/>
            <a:ext cx="18629590" cy="9450136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12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11500170"/>
            <a:ext cx="9179798" cy="2741040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11500170"/>
            <a:ext cx="9179798" cy="2741040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538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300044"/>
            <a:ext cx="18629590" cy="835012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10590160"/>
            <a:ext cx="9137610" cy="5190073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5780233"/>
            <a:ext cx="9137610" cy="2321034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10590160"/>
            <a:ext cx="9182611" cy="5190073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5780233"/>
            <a:ext cx="9182611" cy="2321034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82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516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66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880042"/>
            <a:ext cx="6966409" cy="1008014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6220102"/>
            <a:ext cx="10934760" cy="30700453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12960191"/>
            <a:ext cx="6966409" cy="2401035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51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880042"/>
            <a:ext cx="6966409" cy="1008014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6220102"/>
            <a:ext cx="10934760" cy="30700453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12960191"/>
            <a:ext cx="6966409" cy="2401035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76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2300044"/>
            <a:ext cx="18629590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11500170"/>
            <a:ext cx="18629590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40040601"/>
            <a:ext cx="485989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0EE9-583F-465C-8F3A-CEB7310E025E}" type="datetimeFigureOut">
              <a:rPr lang="zh-TW" altLang="en-US" smtClean="0"/>
              <a:t>2018/7/5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40040601"/>
            <a:ext cx="485989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EF2A9-D03D-4170-B7F0-D832D4AED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tinyurl.com/y7j8kn5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4631" y="982578"/>
            <a:ext cx="18629590" cy="8350126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748" y="0"/>
            <a:ext cx="21808273" cy="43200638"/>
          </a:xfrm>
        </p:spPr>
      </p:pic>
      <p:sp>
        <p:nvSpPr>
          <p:cNvPr id="5" name="矩形 4"/>
          <p:cNvSpPr/>
          <p:nvPr/>
        </p:nvSpPr>
        <p:spPr>
          <a:xfrm>
            <a:off x="0" y="269657"/>
            <a:ext cx="21599188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8000" b="1" dirty="0"/>
              <a:t>匯集國內</a:t>
            </a:r>
            <a:r>
              <a:rPr lang="zh-TW" altLang="en-US" sz="8000" b="1" dirty="0">
                <a:solidFill>
                  <a:srgbClr val="FFFF00"/>
                </a:solidFill>
              </a:rPr>
              <a:t>業界</a:t>
            </a:r>
            <a:r>
              <a:rPr lang="zh-TW" altLang="en-US" sz="8000" b="1" dirty="0"/>
              <a:t>與</a:t>
            </a:r>
            <a:r>
              <a:rPr lang="zh-TW" altLang="en-US" sz="8000" b="1" dirty="0">
                <a:solidFill>
                  <a:srgbClr val="FFFF00"/>
                </a:solidFill>
              </a:rPr>
              <a:t>學界</a:t>
            </a:r>
            <a:r>
              <a:rPr lang="zh-TW" altLang="en-US" sz="8000" b="1" dirty="0"/>
              <a:t>資安專家與參賽選手</a:t>
            </a:r>
            <a:endParaRPr lang="en-US" altLang="zh-TW" sz="8000" b="1" dirty="0"/>
          </a:p>
          <a:p>
            <a:pPr algn="ctr"/>
            <a:endParaRPr lang="en-US" altLang="zh-TW" sz="5400" b="1" dirty="0" smtClean="0"/>
          </a:p>
          <a:p>
            <a:pPr algn="ctr"/>
            <a:r>
              <a:rPr lang="zh-TW" altLang="en-US" sz="9600" b="1" dirty="0" smtClean="0"/>
              <a:t>聯手打造</a:t>
            </a:r>
            <a:endParaRPr lang="en-US" altLang="zh-TW" sz="9600" b="1" dirty="0" smtClean="0"/>
          </a:p>
          <a:p>
            <a:pPr algn="ctr"/>
            <a:endParaRPr lang="en-US" altLang="zh-TW" sz="4400" b="1" dirty="0"/>
          </a:p>
          <a:p>
            <a:pPr algn="ctr"/>
            <a:r>
              <a:rPr lang="zh-TW" altLang="en-US" sz="9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臺</a:t>
            </a:r>
            <a:r>
              <a:rPr lang="zh-TW" altLang="en-US" sz="9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灣</a:t>
            </a:r>
            <a:r>
              <a:rPr lang="zh-TW" altLang="en-US" sz="9600" dirty="0">
                <a:solidFill>
                  <a:srgbClr val="FF0000"/>
                </a:solidFill>
              </a:rPr>
              <a:t>好</a:t>
            </a:r>
            <a:r>
              <a:rPr lang="zh-TW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厲</a:t>
            </a:r>
            <a:r>
              <a:rPr lang="zh-TW" altLang="en-US" sz="9600" b="1" dirty="0">
                <a:solidFill>
                  <a:srgbClr val="002060"/>
                </a:solidFill>
              </a:rPr>
              <a:t>駭</a:t>
            </a:r>
            <a:r>
              <a:rPr lang="zh-TW" altLang="en-US" sz="9600" dirty="0">
                <a:solidFill>
                  <a:srgbClr val="FFFF00"/>
                </a:solidFill>
              </a:rPr>
              <a:t> </a:t>
            </a:r>
            <a:r>
              <a:rPr lang="zh-TW" altLang="en-US" sz="9600" b="1" dirty="0">
                <a:solidFill>
                  <a:srgbClr val="7030A0"/>
                </a:solidFill>
              </a:rPr>
              <a:t>高階</a:t>
            </a:r>
            <a:r>
              <a:rPr lang="zh-TW" altLang="en-US" sz="9600" b="1" dirty="0"/>
              <a:t>資安人才培訓平台</a:t>
            </a:r>
            <a:endParaRPr lang="en-US" altLang="zh-TW" sz="9600" b="1" dirty="0"/>
          </a:p>
          <a:p>
            <a:pPr algn="ctr"/>
            <a:endParaRPr lang="en-US" altLang="zh-TW" sz="3600" b="1" dirty="0" smtClean="0"/>
          </a:p>
          <a:p>
            <a:pPr algn="ctr"/>
            <a:r>
              <a:rPr lang="zh-TW" altLang="en-US" sz="6600" b="1" dirty="0" smtClean="0"/>
              <a:t>實務</a:t>
            </a:r>
            <a:r>
              <a:rPr lang="zh-TW" altLang="en-US" sz="6600" b="1" dirty="0"/>
              <a:t>導向指導  專家師徒傳承</a:t>
            </a:r>
          </a:p>
        </p:txBody>
      </p:sp>
      <p:sp>
        <p:nvSpPr>
          <p:cNvPr id="6" name="矩形 5"/>
          <p:cNvSpPr/>
          <p:nvPr/>
        </p:nvSpPr>
        <p:spPr>
          <a:xfrm>
            <a:off x="15764626" y="10069097"/>
            <a:ext cx="6137721" cy="308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</a:t>
            </a:r>
            <a:r>
              <a:rPr lang="en-US" altLang="zh-TW" sz="8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  <a:endParaRPr lang="en-US" altLang="zh-TW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</a:t>
            </a:r>
            <a:r>
              <a:rPr lang="en-US" altLang="zh-TW" sz="8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</a:t>
            </a:r>
            <a:endParaRPr lang="en-US" altLang="zh-TW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</a:t>
            </a:r>
            <a:r>
              <a:rPr lang="en-US" altLang="zh-TW" sz="8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sploit</a:t>
            </a:r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r>
              <a:rPr lang="en-US" altLang="zh-TW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spolit</a:t>
            </a:r>
            <a:endParaRPr lang="en-US" altLang="zh-TW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sz="8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ys</a:t>
            </a:r>
            <a:r>
              <a:rPr lang="en-US" altLang="zh-TW" sz="8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internals</a:t>
            </a:r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cff</a:t>
            </a:r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explorer</a:t>
            </a:r>
          </a:p>
          <a:p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Peach</a:t>
            </a:r>
          </a:p>
          <a:p>
            <a:r>
              <a:rPr lang="en-US" altLang="zh-TW" sz="8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Sulley</a:t>
            </a:r>
            <a:endParaRPr lang="en-US" altLang="zh-TW" sz="8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AFL</a:t>
            </a:r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OSS</a:t>
            </a:r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-Fuzz</a:t>
            </a:r>
          </a:p>
          <a:p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altLang="zh-TW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sz="8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TILITY</a:t>
            </a:r>
          </a:p>
          <a:p>
            <a:r>
              <a:rPr lang="en-US" altLang="zh-TW" sz="8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Rekall</a:t>
            </a:r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TW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adare</a:t>
            </a:r>
            <a:r>
              <a:rPr lang="en-US" altLang="zh-TW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r>
              <a:rPr lang="en-US" altLang="zh-TW" sz="8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</a:t>
            </a:r>
            <a:r>
              <a:rPr lang="en-US" altLang="zh-TW" sz="8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nary </a:t>
            </a:r>
            <a:r>
              <a:rPr lang="en-US" altLang="zh-TW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nin</a:t>
            </a:r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</a:t>
            </a:r>
          </a:p>
          <a:p>
            <a:r>
              <a:rPr lang="en-US" altLang="zh-TW" sz="8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8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8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qira</a:t>
            </a:r>
            <a:endParaRPr lang="en-US" altLang="zh-TW" sz="80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altLang="zh-TW" sz="8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TW" sz="8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dbg</a:t>
            </a:r>
            <a:endParaRPr lang="en-US" altLang="zh-TW" sz="8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80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Container</a:t>
            </a:r>
          </a:p>
          <a:p>
            <a:r>
              <a:rPr lang="en-US" altLang="zh-TW" sz="8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TW" sz="8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groups</a:t>
            </a:r>
            <a:endParaRPr lang="en-US" altLang="zh-TW" sz="8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80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</a:t>
            </a:r>
            <a:r>
              <a:rPr lang="en-US" altLang="zh-TW" sz="8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</a:t>
            </a:r>
          </a:p>
          <a:p>
            <a:r>
              <a:rPr lang="en-US" altLang="zh-TW" sz="8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</a:t>
            </a:r>
            <a:r>
              <a:rPr lang="en-US" altLang="zh-TW" sz="8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</a:t>
            </a:r>
            <a:endParaRPr lang="en-US" altLang="zh-TW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1298" y="12335250"/>
            <a:ext cx="14291092" cy="34778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22000" dirty="0">
                <a:solidFill>
                  <a:schemeClr val="bg1"/>
                </a:solidFill>
              </a:rPr>
              <a:t>臺</a:t>
            </a:r>
            <a:r>
              <a:rPr lang="zh-TW" altLang="en-US" sz="22000" dirty="0" smtClean="0">
                <a:solidFill>
                  <a:schemeClr val="bg1"/>
                </a:solidFill>
              </a:rPr>
              <a:t>灣</a:t>
            </a:r>
            <a:r>
              <a:rPr lang="zh-TW" altLang="en-US" sz="22000" dirty="0">
                <a:solidFill>
                  <a:srgbClr val="FF0000"/>
                </a:solidFill>
              </a:rPr>
              <a:t>好</a:t>
            </a:r>
            <a:r>
              <a:rPr lang="zh-TW" altLang="en-US" sz="22000" dirty="0">
                <a:solidFill>
                  <a:schemeClr val="bg1"/>
                </a:solidFill>
              </a:rPr>
              <a:t>厲</a:t>
            </a:r>
            <a:r>
              <a:rPr lang="zh-TW" altLang="en-US" sz="22000" dirty="0">
                <a:solidFill>
                  <a:srgbClr val="FFFF00"/>
                </a:solidFill>
              </a:rPr>
              <a:t>駭</a:t>
            </a:r>
            <a:endParaRPr lang="en-US" altLang="zh-TW" sz="22000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1298" y="9788086"/>
            <a:ext cx="486543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0" dirty="0" smtClean="0">
                <a:solidFill>
                  <a:srgbClr val="002060"/>
                </a:solidFill>
              </a:rPr>
              <a:t>2018</a:t>
            </a:r>
            <a:endParaRPr lang="en-US" altLang="zh-TW" sz="18000" dirty="0">
              <a:solidFill>
                <a:srgbClr val="0020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83137" y="19753014"/>
            <a:ext cx="10112064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高階資安實務</a:t>
            </a:r>
            <a:r>
              <a:rPr lang="zh-TW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培訓</a:t>
            </a:r>
            <a:endParaRPr lang="en-US" altLang="zh-TW" sz="8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導師群師徒</a:t>
            </a:r>
            <a:r>
              <a:rPr lang="zh-TW" altLang="en-US" sz="6600" b="1" dirty="0" smtClean="0"/>
              <a:t>傳承</a:t>
            </a:r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91715" y="22307923"/>
            <a:ext cx="9176102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6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Penetration </a:t>
            </a:r>
            <a:r>
              <a:rPr lang="en-US" altLang="zh-TW" sz="6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6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Malware </a:t>
            </a:r>
            <a:r>
              <a:rPr lang="en-US" altLang="zh-TW" sz="6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6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Docker-Harden </a:t>
            </a:r>
            <a:r>
              <a:rPr lang="en-US" altLang="zh-TW" sz="6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6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 </a:t>
            </a:r>
            <a:r>
              <a:rPr lang="en-US" altLang="zh-TW" sz="6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6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Fuzzing</a:t>
            </a:r>
            <a:endParaRPr lang="en-US" altLang="zh-TW" sz="6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6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其他</a:t>
            </a:r>
            <a:r>
              <a:rPr lang="en-US" altLang="zh-TW" sz="6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6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新趨勢議題</a:t>
            </a:r>
            <a:r>
              <a:rPr lang="en-US" altLang="zh-TW" sz="6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1787961" y="28479363"/>
            <a:ext cx="100262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zh-TW" altLang="en-US" sz="8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高階</a:t>
            </a:r>
            <a:r>
              <a:rPr lang="en-US" altLang="zh-TW" sz="8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 </a:t>
            </a:r>
            <a:r>
              <a:rPr lang="zh-TW" altLang="en-US" sz="8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訓練課程 </a:t>
            </a:r>
          </a:p>
        </p:txBody>
      </p:sp>
      <p:sp>
        <p:nvSpPr>
          <p:cNvPr id="14" name="矩形 13"/>
          <p:cNvSpPr/>
          <p:nvPr/>
        </p:nvSpPr>
        <p:spPr>
          <a:xfrm>
            <a:off x="2991715" y="30397041"/>
            <a:ext cx="10092443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exploitation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Engineering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Hacking and exploitation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 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Forensics, Network Forensics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 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其他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新趨勢議題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5518123" y="10827312"/>
            <a:ext cx="94339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>
                <a:solidFill>
                  <a:srgbClr val="7030A0"/>
                </a:solidFill>
              </a:rPr>
              <a:t>高階</a:t>
            </a:r>
            <a:r>
              <a:rPr lang="zh-TW" altLang="en-US" sz="7200" b="1" dirty="0"/>
              <a:t>資安人才</a:t>
            </a:r>
            <a:r>
              <a:rPr lang="zh-TW" altLang="en-US" sz="7200" b="1" dirty="0" smtClean="0"/>
              <a:t>培訓計畫</a:t>
            </a:r>
            <a:endParaRPr lang="zh-TW" altLang="en-US" sz="7200" dirty="0"/>
          </a:p>
        </p:txBody>
      </p:sp>
      <p:sp>
        <p:nvSpPr>
          <p:cNvPr id="16" name="矩形 15"/>
          <p:cNvSpPr/>
          <p:nvPr/>
        </p:nvSpPr>
        <p:spPr>
          <a:xfrm>
            <a:off x="1018920" y="18025122"/>
            <a:ext cx="634981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0" b="1" dirty="0" smtClean="0"/>
              <a:t>培訓內容包括</a:t>
            </a:r>
            <a:endParaRPr lang="zh-TW" altLang="en-US" sz="8000" dirty="0"/>
          </a:p>
        </p:txBody>
      </p:sp>
      <p:sp>
        <p:nvSpPr>
          <p:cNvPr id="17" name="矩形 16"/>
          <p:cNvSpPr/>
          <p:nvPr/>
        </p:nvSpPr>
        <p:spPr>
          <a:xfrm>
            <a:off x="161014" y="38258827"/>
            <a:ext cx="154116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參加辦法與活動簡章請參閱</a:t>
            </a:r>
            <a:endParaRPr lang="en-US" altLang="zh-TW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https://</a:t>
            </a:r>
            <a:r>
              <a:rPr lang="en-US" altLang="zh-TW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tinyurl.com/y7j8kn5y</a:t>
            </a:r>
            <a:endParaRPr lang="en-US" altLang="zh-TW" sz="8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報名日期</a:t>
            </a:r>
            <a:r>
              <a:rPr lang="en-US" altLang="zh-TW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即日起</a:t>
            </a:r>
            <a:r>
              <a:rPr lang="en-US" altLang="zh-TW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~8/8</a:t>
            </a:r>
            <a:endParaRPr lang="en-US" altLang="zh-TW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64766" y="8206298"/>
            <a:ext cx="19660869" cy="1631216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0000" dirty="0" smtClean="0">
                <a:solidFill>
                  <a:schemeClr val="bg1"/>
                </a:solidFill>
              </a:rPr>
              <a:t>第三屆</a:t>
            </a:r>
            <a:r>
              <a:rPr lang="zh-TW" altLang="en-US" sz="10000" dirty="0">
                <a:solidFill>
                  <a:schemeClr val="bg1"/>
                </a:solidFill>
              </a:rPr>
              <a:t>培</a:t>
            </a:r>
            <a:r>
              <a:rPr lang="zh-TW" altLang="en-US" sz="10000" dirty="0" smtClean="0">
                <a:solidFill>
                  <a:schemeClr val="bg1"/>
                </a:solidFill>
              </a:rPr>
              <a:t>訓</a:t>
            </a:r>
            <a:r>
              <a:rPr lang="zh-TW" altLang="en-US" sz="10000" dirty="0">
                <a:solidFill>
                  <a:schemeClr val="bg1"/>
                </a:solidFill>
              </a:rPr>
              <a:t>學員徵選活動  </a:t>
            </a:r>
            <a:r>
              <a:rPr lang="zh-TW" altLang="en-US" sz="10000" dirty="0" smtClean="0">
                <a:solidFill>
                  <a:schemeClr val="bg1"/>
                </a:solidFill>
              </a:rPr>
              <a:t>開跑了</a:t>
            </a:r>
            <a:r>
              <a:rPr lang="en-US" altLang="zh-TW" sz="10000" dirty="0" smtClean="0">
                <a:solidFill>
                  <a:schemeClr val="bg1"/>
                </a:solidFill>
              </a:rPr>
              <a:t>!!</a:t>
            </a:r>
            <a:endParaRPr lang="en-US" altLang="zh-TW" sz="100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65314" y="42094758"/>
            <a:ext cx="21590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/>
              <a:t>活動聯絡人：教育部資訊安全人才培育計畫推動辦公室專任助理陳</a:t>
            </a:r>
            <a:r>
              <a:rPr lang="zh-TW" altLang="en-US" sz="3600" dirty="0" smtClean="0"/>
              <a:t>小姐</a:t>
            </a:r>
            <a:endParaRPr lang="en-US" altLang="zh-TW" sz="3600" dirty="0" smtClean="0"/>
          </a:p>
          <a:p>
            <a:r>
              <a:rPr lang="en-US" altLang="zh-TW" sz="3600" dirty="0" smtClean="0"/>
              <a:t>Email</a:t>
            </a:r>
            <a:r>
              <a:rPr lang="zh-TW" altLang="en-US" sz="3600" dirty="0"/>
              <a:t>：</a:t>
            </a:r>
            <a:r>
              <a:rPr lang="en-US" altLang="zh-TW" sz="3600" dirty="0"/>
              <a:t>samtn125@gmail.com</a:t>
            </a:r>
            <a:endParaRPr lang="zh-TW" altLang="en-US" sz="36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117" y="39613968"/>
            <a:ext cx="10572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168</Words>
  <Application>Microsoft Office PowerPoint</Application>
  <PresentationFormat>自訂</PresentationFormat>
  <Paragraphs>58</Paragraphs>
  <Slides>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asus</dc:creator>
  <cp:lastModifiedBy>asus</cp:lastModifiedBy>
  <cp:revision>15</cp:revision>
  <cp:lastPrinted>2017-06-28T04:29:11Z</cp:lastPrinted>
  <dcterms:created xsi:type="dcterms:W3CDTF">2017-06-26T08:20:59Z</dcterms:created>
  <dcterms:modified xsi:type="dcterms:W3CDTF">2018-07-05T08:06:46Z</dcterms:modified>
</cp:coreProperties>
</file>